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6" r:id="rId30"/>
    <p:sldId id="287" r:id="rId31"/>
    <p:sldId id="288" r:id="rId32"/>
    <p:sldId id="289" r:id="rId33"/>
    <p:sldId id="282" r:id="rId34"/>
    <p:sldId id="283" r:id="rId35"/>
    <p:sldId id="290" r:id="rId36"/>
    <p:sldId id="291" r:id="rId37"/>
    <p:sldId id="292" r:id="rId38"/>
    <p:sldId id="293" r:id="rId39"/>
    <p:sldId id="295" r:id="rId40"/>
    <p:sldId id="294" r:id="rId41"/>
    <p:sldId id="296" r:id="rId42"/>
    <p:sldId id="297" r:id="rId43"/>
    <p:sldId id="298" r:id="rId44"/>
    <p:sldId id="299" r:id="rId45"/>
    <p:sldId id="300" r:id="rId46"/>
    <p:sldId id="305" r:id="rId47"/>
    <p:sldId id="306" r:id="rId48"/>
    <p:sldId id="307" r:id="rId49"/>
    <p:sldId id="308" r:id="rId50"/>
    <p:sldId id="301" r:id="rId51"/>
    <p:sldId id="302" r:id="rId52"/>
    <p:sldId id="303" r:id="rId53"/>
    <p:sldId id="304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947EF99-A333-4D1B-A35F-E8507F85D91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327442-17B9-4257-900C-69490661EC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Trivia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8. </a:t>
            </a:r>
            <a:r>
              <a:rPr lang="en-US" dirty="0"/>
              <a:t>How many carats are there in pure gold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9. </a:t>
            </a:r>
            <a:r>
              <a:rPr lang="en-US" dirty="0"/>
              <a:t>Who invented the lightning conductor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Benjamin </a:t>
            </a:r>
            <a:r>
              <a:rPr lang="en-US" dirty="0"/>
              <a:t>Franklin</a:t>
            </a:r>
          </a:p>
        </p:txBody>
      </p:sp>
    </p:spTree>
    <p:extLst>
      <p:ext uri="{BB962C8B-B14F-4D97-AF65-F5344CB8AC3E}">
        <p14:creationId xmlns:p14="http://schemas.microsoft.com/office/powerpoint/2010/main" val="188067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10.Which </a:t>
            </a:r>
            <a:r>
              <a:rPr lang="en-US" dirty="0"/>
              <a:t>element is coal mainly composed of?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Carbon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5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	Which vegetable is zucchini better known as?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Courgette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4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	What do the rings on the Olympic Games symbol represent?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continents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	What is the name given to a female swan?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	What is the film title of the sequel to Alice In Wonderland?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Though the looking glass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Who played Baby in the film Dirty Dancing?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Grey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9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	Which famous actress was born Norma </a:t>
            </a:r>
            <a:r>
              <a:rPr lang="en-US" dirty="0" err="1"/>
              <a:t>Jeane</a:t>
            </a:r>
            <a:r>
              <a:rPr lang="en-US" dirty="0"/>
              <a:t> Mortenson?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Marilyn Monroe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Knowledge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	Who played James Bond in 'Live and Let Die'?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8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	How many 'Rocky' films did Sylvester Stallone star in?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8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	What are the names of Snow White's seven dwarfs?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Sneezy</a:t>
            </a:r>
            <a:r>
              <a:rPr lang="en-US" dirty="0"/>
              <a:t>, Happy, Grumpy, Sleepy, Bashful, Dopey, Doc	</a:t>
            </a:r>
          </a:p>
        </p:txBody>
      </p:sp>
    </p:spTree>
    <p:extLst>
      <p:ext uri="{BB962C8B-B14F-4D97-AF65-F5344CB8AC3E}">
        <p14:creationId xmlns:p14="http://schemas.microsoft.com/office/powerpoint/2010/main" val="41197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	What was the name of the boy in the Jungle Book?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Mowgli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0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	In the film 'Shrek', what is the name of Shrek's wife?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	Which Bond movie did Daniel Craig first star in?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Casino Royale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25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Which prime number falls after 31?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8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What is the cube root of 216?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	When added together, what do the visible numbers on a standard dartboard total?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1. What </a:t>
            </a:r>
            <a:r>
              <a:rPr lang="en-US" dirty="0"/>
              <a:t>famous woman was nicknamed 'The Iron Lady'?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Margaret Thatcher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76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	What is the name of the longest side of a right angle triangle, opposite the right angle?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0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	What is an integer number?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whole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	What are rational numbers?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Numbers which can be written as fractions or integers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	How many zeros are there in one billion?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	How many feet are there in a yard?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4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9.	How many square feet are there in an acre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43,560 square feet</a:t>
            </a:r>
          </a:p>
        </p:txBody>
      </p:sp>
    </p:spTree>
    <p:extLst>
      <p:ext uri="{BB962C8B-B14F-4D97-AF65-F5344CB8AC3E}">
        <p14:creationId xmlns:p14="http://schemas.microsoft.com/office/powerpoint/2010/main" val="36351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	How many prime numbers occur from 11 to 19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- 11, 13, 17, 19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	How many sides does a quadrilateral have?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3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Jewish Knowledge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	How many positive and how many negative mitzvoth are there?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248 positive 365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2. </a:t>
            </a:r>
            <a:r>
              <a:rPr lang="en-US" dirty="0"/>
              <a:t>How many rings does Saturn have around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6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	What are the names of the mothers?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Rivka</a:t>
            </a:r>
            <a:r>
              <a:rPr lang="en-US" dirty="0" smtClean="0"/>
              <a:t> Rachel and Leah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	Who was the first king of the Jewish people?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Shaul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	How many years were the Jews enslaved in Egypt?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5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	At what age does a Jewish male get circumcised?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	How many sections are there in the </a:t>
            </a:r>
            <a:r>
              <a:rPr lang="en-US" dirty="0" err="1"/>
              <a:t>mishna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	Who took over as leader after </a:t>
            </a:r>
            <a:r>
              <a:rPr lang="en-US" dirty="0" err="1"/>
              <a:t>moshe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Yehoshua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038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	How many times does a bride circle the bridegroom?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	What is the period between </a:t>
            </a:r>
            <a:r>
              <a:rPr lang="en-US" dirty="0" err="1"/>
              <a:t>pesach</a:t>
            </a:r>
            <a:r>
              <a:rPr lang="en-US" dirty="0"/>
              <a:t> and Shavuot known as?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Omer / </a:t>
            </a:r>
            <a:r>
              <a:rPr lang="en-US" dirty="0" err="1" smtClean="0"/>
              <a:t>sefira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899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	Who was the first one to walk into the water before it split?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Nachshon</a:t>
            </a:r>
            <a:r>
              <a:rPr lang="en-US" dirty="0" smtClean="0"/>
              <a:t> Ben </a:t>
            </a:r>
            <a:r>
              <a:rPr lang="en-US" dirty="0" err="1" smtClean="0"/>
              <a:t>Aminadav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124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	How long did the first temple stand?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3. </a:t>
            </a:r>
            <a:r>
              <a:rPr lang="en-US" dirty="0"/>
              <a:t>Which of the five senses develops first?	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	Where did the </a:t>
            </a:r>
            <a:r>
              <a:rPr lang="en-US" dirty="0" smtClean="0"/>
              <a:t>Purim </a:t>
            </a:r>
            <a:r>
              <a:rPr lang="en-US" dirty="0"/>
              <a:t>story take place?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	Who wrote the code of law?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Rabbi Yosef Cairo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14.	How many rabbis would make up the Sanhedrin?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15.	Which are known as the pilgrim or foot festivals?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Pesach Shavuot and </a:t>
            </a:r>
            <a:r>
              <a:rPr lang="en-US" dirty="0" err="1" smtClean="0"/>
              <a:t>Succot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4. </a:t>
            </a:r>
            <a:r>
              <a:rPr lang="en-US" dirty="0"/>
              <a:t>What are the three primary </a:t>
            </a:r>
            <a:r>
              <a:rPr lang="en-US" dirty="0" smtClean="0"/>
              <a:t>colors?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Red, yellow and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5. </a:t>
            </a:r>
            <a:r>
              <a:rPr lang="en-US" dirty="0"/>
              <a:t>Is hot air lighter or heavier than cold air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4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 </a:t>
            </a:r>
            <a:r>
              <a:rPr lang="en-US" dirty="0"/>
              <a:t>Who was the President of the US at the beginning of the 20th century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/>
              <a:t>McKinley</a:t>
            </a:r>
          </a:p>
        </p:txBody>
      </p:sp>
    </p:spTree>
    <p:extLst>
      <p:ext uri="{BB962C8B-B14F-4D97-AF65-F5344CB8AC3E}">
        <p14:creationId xmlns:p14="http://schemas.microsoft.com/office/powerpoint/2010/main" val="4331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/>
              <a:t>Which star sign is represented by the twins?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Gemini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308</Words>
  <Application>Microsoft Office PowerPoint</Application>
  <PresentationFormat>On-screen Show (4:3)</PresentationFormat>
  <Paragraphs>101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Pushpin</vt:lpstr>
      <vt:lpstr>Trivia Quiz</vt:lpstr>
      <vt:lpstr>General Knowledge</vt:lpstr>
      <vt:lpstr>1. What famous woman was nicknamed 'The Iron Lady'? </vt:lpstr>
      <vt:lpstr>2. How many rings does Saturn have around it? </vt:lpstr>
      <vt:lpstr>3. Which of the five senses develops first?  </vt:lpstr>
      <vt:lpstr>4. What are the three primary colors?</vt:lpstr>
      <vt:lpstr>5. Is hot air lighter or heavier than cold air?</vt:lpstr>
      <vt:lpstr>6. Who was the President of the US at the beginning of the 20th century?</vt:lpstr>
      <vt:lpstr>7. Which star sign is represented by the twins?</vt:lpstr>
      <vt:lpstr>8. How many carats are there in pure gold?</vt:lpstr>
      <vt:lpstr>9. Who invented the lightning conductor?</vt:lpstr>
      <vt:lpstr>10.Which element is coal mainly composed of?</vt:lpstr>
      <vt:lpstr>11. Which vegetable is zucchini better known as?</vt:lpstr>
      <vt:lpstr>12. What do the rings on the Olympic Games symbol represent?</vt:lpstr>
      <vt:lpstr>13. What is the name given to a female swan?</vt:lpstr>
      <vt:lpstr>Movies</vt:lpstr>
      <vt:lpstr>1. What is the film title of the sequel to Alice In Wonderland?</vt:lpstr>
      <vt:lpstr>2. Who played Baby in the film Dirty Dancing?</vt:lpstr>
      <vt:lpstr>3. Which famous actress was born Norma Jeane Mortenson?</vt:lpstr>
      <vt:lpstr>4. Who played James Bond in 'Live and Let Die'?</vt:lpstr>
      <vt:lpstr>5. How many 'Rocky' films did Sylvester Stallone star in?</vt:lpstr>
      <vt:lpstr>6. What are the names of Snow White's seven dwarfs?</vt:lpstr>
      <vt:lpstr>7. What was the name of the boy in the Jungle Book?</vt:lpstr>
      <vt:lpstr>8. In the film 'Shrek', what is the name of Shrek's wife? </vt:lpstr>
      <vt:lpstr>9. Which Bond movie did Daniel Craig first star in?</vt:lpstr>
      <vt:lpstr>Math</vt:lpstr>
      <vt:lpstr>1. Which prime number falls after 31?</vt:lpstr>
      <vt:lpstr>2. What is the cube root of 216?</vt:lpstr>
      <vt:lpstr>3. When added together, what do the visible numbers on a standard dartboard total?</vt:lpstr>
      <vt:lpstr>4. What is the name of the longest side of a right angle triangle, opposite the right angle?</vt:lpstr>
      <vt:lpstr>5. What is an integer number?</vt:lpstr>
      <vt:lpstr>6. What are rational numbers?</vt:lpstr>
      <vt:lpstr>7. How many zeros are there in one billion?</vt:lpstr>
      <vt:lpstr>8. How many feet are there in a yard?</vt:lpstr>
      <vt:lpstr>9. How many square feet are there in an acre? </vt:lpstr>
      <vt:lpstr>10. How many prime numbers occur from 11 to 19?</vt:lpstr>
      <vt:lpstr>11. How many sides does a quadrilateral have?</vt:lpstr>
      <vt:lpstr>General Jewish Knowledge</vt:lpstr>
      <vt:lpstr>2. How many positive and how many negative mitzvoth are there?</vt:lpstr>
      <vt:lpstr>1. What are the names of the mothers?</vt:lpstr>
      <vt:lpstr>3. Who was the first king of the Jewish people?</vt:lpstr>
      <vt:lpstr>4. How many years were the Jews enslaved in Egypt?</vt:lpstr>
      <vt:lpstr>5. At what age does a Jewish male get circumcised?</vt:lpstr>
      <vt:lpstr>6. How many sections are there in the mishna?</vt:lpstr>
      <vt:lpstr>7. Who took over as leader after moshe?</vt:lpstr>
      <vt:lpstr>8. How many times does a bride circle the bridegroom?</vt:lpstr>
      <vt:lpstr>9. What is the period between pesach and Shavuot known as?</vt:lpstr>
      <vt:lpstr>10. Who was the first one to walk into the water before it split?</vt:lpstr>
      <vt:lpstr>11. How long did the first temple stand?</vt:lpstr>
      <vt:lpstr>12. Where did the Purim story take place?</vt:lpstr>
      <vt:lpstr>13. Who wrote the code of law?</vt:lpstr>
      <vt:lpstr>14. How many rabbis would make up the Sanhedrin?</vt:lpstr>
      <vt:lpstr>15. Which are known as the pilgrim or foot festivals?</vt:lpstr>
    </vt:vector>
  </TitlesOfParts>
  <Company>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Quiz</dc:title>
  <dc:creator>Stone, Debbie</dc:creator>
  <cp:lastModifiedBy>Stone, Debbie</cp:lastModifiedBy>
  <cp:revision>4</cp:revision>
  <dcterms:created xsi:type="dcterms:W3CDTF">2015-05-06T15:48:08Z</dcterms:created>
  <dcterms:modified xsi:type="dcterms:W3CDTF">2015-05-06T16:16:50Z</dcterms:modified>
</cp:coreProperties>
</file>